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77" r:id="rId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FC25E-FFDF-4167-872A-18F9014153BF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FFF68-F167-4ABF-AD84-C5CF549E2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5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FFF68-F167-4ABF-AD84-C5CF549E2D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45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780165"/>
            <a:ext cx="5328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Апталықтың мақсаты: </a:t>
            </a:r>
          </a:p>
          <a:p>
            <a:pPr algn="just"/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дене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шынықтыруды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қалыптастыру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бұқаралық спортты дамыту, ашық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іс-шараларды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ұйымдастыру және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өткізу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арқылы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педагогтар мен оқушылардың кәсіби шеберлігін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жетілдіру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0152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17- 21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ақпаны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аралығында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«ДЕНІ САУДЫҢ-ЖАНЫ САУ»  атты дене шынықтыру апталығы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өтуде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027" name="Picture 3" descr="C:\Users\Svetlana\Desktop\Электронная номенклатура дел\5-7 Журнал регистрации консультаций методистов\Недели 2022\+ Неделя физической грамотности\21 26 акпан на сай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65" y="690521"/>
            <a:ext cx="2794893" cy="86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1865" y="1671596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 КҮНІ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1865" y="2353423"/>
            <a:ext cx="295488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17 ақпанында 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 апталықтың ашылуына арналған жиын, «Дене шынықтырудан олимпиадалық шыңдарға дейін» Олимптегі Олимпиада алауының жануы туралы қысқаша әңгіме (театрландырылған көрініс), «Олимпиада білгірлері» викторинасы, «Таң жаттығудан басталады!» бейнероликтер конкурсы.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279" y="2302198"/>
            <a:ext cx="2795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18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«Спорт әлемінде!» суреттер конкурсы, «Деннің сау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болуы-сәнді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!», әлем елдерінің ашық ойындары флэш-моб, «Гимнастикалық көпсайыс»  жарыс, «Күш, сұлулық және денсаулық!» фитнес бойынша  сайыс, «Дені сау отбасы – дені сау балалар» спорттық-сауықтыру челенджі ұйымдастырылады.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32151" y="2353423"/>
            <a:ext cx="27959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19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мини-футболдан турнир, «Мен спортты таңдаймын!» оқушыларға арналған стартап-спорттық жобалар сайысы, «Өнегелі өмір» жобасы аясында атақты спортшылармен кездесу, «Скиппинг – арқанмен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секіру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спорттық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жарыстары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өткізіледі.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14279" y="1666750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32152" y="167627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КҮНІ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62261" y="462000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501084" y="462000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3441" y="5182327"/>
            <a:ext cx="411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20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«Салауатты өмір салтының заңдылықтары бойынша» танымдық және іскерлік ситуациялық ойын, «Мен – болашақ спортшымын» сканвордтар конкурсы, ДЕНЕ ШЫНЫҚТЫРУ ПӘНІ МҰҒАЛІМДЕРІНІҢ ОЛИМПИАДАСЫ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5003885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жылы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21 ақпанда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 мыналар ұйымдастырылады: «Таң жаттығудан басталады!» бейнероликтер байқауының нәтижелері, «Спорт әлемінде!» суреттер байқауы, «Мен болашақ спортшымын» сканворд конкурсы, «Күш, сұлулық және денсаулық!», «Скиппинг - арқанмен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секіру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фитнес жарысы өткізіледі.</a:t>
            </a:r>
          </a:p>
        </p:txBody>
      </p:sp>
    </p:spTree>
    <p:extLst>
      <p:ext uri="{BB962C8B-B14F-4D97-AF65-F5344CB8AC3E}">
        <p14:creationId xmlns:p14="http://schemas.microsoft.com/office/powerpoint/2010/main" val="3029900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858" y="2353428"/>
            <a:ext cx="8280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6615" y="692696"/>
            <a:ext cx="41152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МАҚСАТ: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кәсіби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өсуге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ықпал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ету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, дене шынықтыру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мұғалімі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мамандығының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беделін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арттыру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00757" y="1030088"/>
            <a:ext cx="3689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ӨТКІЗУ МЕРЗІМІ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17-21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ақпаны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аралығында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210" y="1902216"/>
            <a:ext cx="82726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Тестілеу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(дене шынықтыру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пәнінің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теориялық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негіздерін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бағдарламалық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барлық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бөлімдерін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қауіпсіздік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техникасы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ережелерін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дене шынықтыру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оқыту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әдістемесінің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негіздерін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ru-RU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Сабақтың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үш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жоспарын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 (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жаңа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танысу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оқылған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бекіту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бір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тақырып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бойынша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білімді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жалпылау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және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жүйелеу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Көрсетілген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жоспарларының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бірі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бойынша 45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минуттық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бейне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Сабақтың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логикасы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алға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қойған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мақсатына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жетуі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әдістемелік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әзірлемелер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стандартты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емес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құрал-жабдықтарды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пайдалану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спорттық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жабдықтарды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пайдалану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берудің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әдеттен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тыс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бағаланады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(оқу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құралына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сілтеме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арқылы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algn="just"/>
            <a:endParaRPr lang="ru-RU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III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педагогтар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ауызша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түсіндірумен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және баскетбол, волейбол, футбол, гимнастика бойынша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жаттығуларды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орындау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техникасын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көрсетумен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дағдыларды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көрсетеді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тапсырмадан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үшін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жарысады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(№5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қосымшаны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қараңыз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0138" y="5733256"/>
            <a:ext cx="8208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Олимпиадаға қатысуға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өтінім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жұмысты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қалалық/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аудандық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қорытындысы бойынша білім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бөлімі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10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ақпанынан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кешіктірмей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umc-ro@umckrg.gov.kz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электрондық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мекенжайына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жүзеге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асырады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1650188"/>
            <a:ext cx="6575842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ОЛИМПИАДАНЫ ҰЙЫМДАСТЫРУ ЖӘНЕ ӨТКІЗУ КЕЗЕҢДЕРІ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207811"/>
            <a:ext cx="6575842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ПӘНІ МҰҒАЛІМДЕРІНІҢ ОЛИМПИАДАСЫ</a:t>
            </a:r>
          </a:p>
        </p:txBody>
      </p:sp>
    </p:spTree>
    <p:extLst>
      <p:ext uri="{BB962C8B-B14F-4D97-AF65-F5344CB8AC3E}">
        <p14:creationId xmlns:p14="http://schemas.microsoft.com/office/powerpoint/2010/main" val="16801247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508</Words>
  <Application>Microsoft Office PowerPoint</Application>
  <PresentationFormat>Экран 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Calibri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Elesheva</dc:creator>
  <cp:lastModifiedBy>ASRock</cp:lastModifiedBy>
  <cp:revision>53</cp:revision>
  <cp:lastPrinted>2023-02-06T05:21:20Z</cp:lastPrinted>
  <dcterms:created xsi:type="dcterms:W3CDTF">2021-09-01T05:53:19Z</dcterms:created>
  <dcterms:modified xsi:type="dcterms:W3CDTF">2025-01-20T05:31:45Z</dcterms:modified>
</cp:coreProperties>
</file>